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 Calia" initials="VC" lastIdx="1" clrIdx="0">
    <p:extLst>
      <p:ext uri="{19B8F6BF-5375-455C-9EA6-DF929625EA0E}">
        <p15:presenceInfo xmlns:p15="http://schemas.microsoft.com/office/powerpoint/2012/main" userId="fcdc0c2efed4b3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123"/>
    <a:srgbClr val="9148C8"/>
    <a:srgbClr val="3A47C6"/>
    <a:srgbClr val="FF9900"/>
    <a:srgbClr val="66CCFF"/>
    <a:srgbClr val="00113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9:58:03.151" idx="1">
    <p:pos x="8110" y="203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07441-C05E-4663-BFD2-8848E9EEB45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A116C7D-05D3-4DF9-9F03-A0F56DF09C3B}">
      <dgm:prSet phldrT="[Testo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I NOSTRI PROGETTI</a:t>
          </a:r>
        </a:p>
      </dgm:t>
    </dgm:pt>
    <dgm:pt modelId="{9DB2F8D2-3FE5-40BE-8226-E3D4E0607FCD}" type="parTrans" cxnId="{19B5D12B-6252-4E41-991C-0286DD748ACC}">
      <dgm:prSet/>
      <dgm:spPr/>
      <dgm:t>
        <a:bodyPr/>
        <a:lstStyle/>
        <a:p>
          <a:endParaRPr lang="it-IT"/>
        </a:p>
      </dgm:t>
    </dgm:pt>
    <dgm:pt modelId="{62DA206A-9DD2-40CE-965B-469A68C6D730}" type="sibTrans" cxnId="{19B5D12B-6252-4E41-991C-0286DD748ACC}">
      <dgm:prSet/>
      <dgm:spPr/>
      <dgm:t>
        <a:bodyPr/>
        <a:lstStyle/>
        <a:p>
          <a:endParaRPr lang="it-IT"/>
        </a:p>
      </dgm:t>
    </dgm:pt>
    <dgm:pt modelId="{E7553BD5-CC80-4938-823C-A58CC3D22DB7}">
      <dgm:prSet phldrT="[Testo]" custT="1"/>
      <dgm:spPr>
        <a:solidFill>
          <a:srgbClr val="E93123"/>
        </a:solidFill>
        <a:ln>
          <a:solidFill>
            <a:srgbClr val="E93123"/>
          </a:solidFill>
        </a:ln>
      </dgm:spPr>
      <dgm:t>
        <a:bodyPr/>
        <a:lstStyle/>
        <a:p>
          <a:r>
            <a:rPr lang="it-IT" sz="1100" b="1" dirty="0">
              <a:solidFill>
                <a:schemeClr val="tx1"/>
              </a:solidFill>
            </a:rPr>
            <a:t>AGIO PSICOMOTRICITÀ</a:t>
          </a:r>
        </a:p>
      </dgm:t>
    </dgm:pt>
    <dgm:pt modelId="{C7468CCA-82B8-4367-83B4-5453261D76F2}" type="parTrans" cxnId="{DA03933D-7543-410F-A5F2-AC8206CC201D}">
      <dgm:prSet/>
      <dgm:spPr/>
      <dgm:t>
        <a:bodyPr/>
        <a:lstStyle/>
        <a:p>
          <a:endParaRPr lang="it-IT"/>
        </a:p>
      </dgm:t>
    </dgm:pt>
    <dgm:pt modelId="{30A0B1E8-DD49-474B-B6C8-C5613F3E819C}" type="sibTrans" cxnId="{DA03933D-7543-410F-A5F2-AC8206CC201D}">
      <dgm:prSet/>
      <dgm:spPr>
        <a:solidFill>
          <a:srgbClr val="E93123"/>
        </a:solidFill>
      </dgm:spPr>
      <dgm:t>
        <a:bodyPr/>
        <a:lstStyle/>
        <a:p>
          <a:endParaRPr lang="it-IT"/>
        </a:p>
      </dgm:t>
    </dgm:pt>
    <dgm:pt modelId="{6F9E36E7-1C0A-40A1-8FE4-95AA014D50A4}">
      <dgm:prSet phldrT="[Testo]"/>
      <dgm:spPr>
        <a:solidFill>
          <a:srgbClr val="9148C8"/>
        </a:solidFill>
        <a:ln>
          <a:solidFill>
            <a:srgbClr val="9148C8"/>
          </a:solidFill>
        </a:ln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NESSUN RESTI INDIETRO</a:t>
          </a:r>
        </a:p>
      </dgm:t>
    </dgm:pt>
    <dgm:pt modelId="{4B4709A4-7A78-4C2F-B146-E58B64D20E32}" type="parTrans" cxnId="{F31FBBD6-E4EB-4FBF-BB79-9A59905C7060}">
      <dgm:prSet/>
      <dgm:spPr/>
      <dgm:t>
        <a:bodyPr/>
        <a:lstStyle/>
        <a:p>
          <a:endParaRPr lang="it-IT"/>
        </a:p>
      </dgm:t>
    </dgm:pt>
    <dgm:pt modelId="{35E81DE8-DB7E-410F-8F4C-C141904F206C}" type="sibTrans" cxnId="{F31FBBD6-E4EB-4FBF-BB79-9A59905C7060}">
      <dgm:prSet/>
      <dgm:spPr>
        <a:solidFill>
          <a:srgbClr val="9148C8"/>
        </a:solidFill>
      </dgm:spPr>
      <dgm:t>
        <a:bodyPr/>
        <a:lstStyle/>
        <a:p>
          <a:endParaRPr lang="it-IT"/>
        </a:p>
      </dgm:t>
    </dgm:pt>
    <dgm:pt modelId="{5F51308C-5E2E-42E3-B9BA-A4DC64CB2404}">
      <dgm:prSet phldrT="[Testo]" custT="1"/>
      <dgm:spPr>
        <a:solidFill>
          <a:srgbClr val="3A47C6"/>
        </a:solidFill>
        <a:ln>
          <a:solidFill>
            <a:srgbClr val="3A47C6"/>
          </a:solidFill>
        </a:ln>
      </dgm:spPr>
      <dgm:t>
        <a:bodyPr/>
        <a:lstStyle/>
        <a:p>
          <a:r>
            <a:rPr lang="it-IT" sz="1100" b="1" dirty="0">
              <a:solidFill>
                <a:schemeClr val="tx1"/>
              </a:solidFill>
            </a:rPr>
            <a:t>LABORATORI LINGUISTICI</a:t>
          </a:r>
        </a:p>
      </dgm:t>
    </dgm:pt>
    <dgm:pt modelId="{330D1545-AED7-493B-9C54-FB9D1E800D89}" type="parTrans" cxnId="{E550D3F5-6266-4B09-9CE6-E224A7ED05F9}">
      <dgm:prSet/>
      <dgm:spPr/>
      <dgm:t>
        <a:bodyPr/>
        <a:lstStyle/>
        <a:p>
          <a:endParaRPr lang="it-IT"/>
        </a:p>
      </dgm:t>
    </dgm:pt>
    <dgm:pt modelId="{F4566ABE-67A0-4247-9105-5783EE454050}" type="sibTrans" cxnId="{E550D3F5-6266-4B09-9CE6-E224A7ED05F9}">
      <dgm:prSet/>
      <dgm:spPr>
        <a:solidFill>
          <a:srgbClr val="3A47C6"/>
        </a:solidFill>
      </dgm:spPr>
      <dgm:t>
        <a:bodyPr/>
        <a:lstStyle/>
        <a:p>
          <a:endParaRPr lang="it-IT"/>
        </a:p>
      </dgm:t>
    </dgm:pt>
    <dgm:pt modelId="{D24901D7-A5F0-431A-8599-C701DFAC7C50}">
      <dgm:prSet phldrT="[Testo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it-IT" sz="1100" b="1" dirty="0">
              <a:solidFill>
                <a:schemeClr val="tx1"/>
              </a:solidFill>
            </a:rPr>
            <a:t>EDUCAZIONE CIVICA</a:t>
          </a:r>
        </a:p>
      </dgm:t>
    </dgm:pt>
    <dgm:pt modelId="{F9EDE3CF-CBA2-47E5-BD58-408B4317AE4E}" type="parTrans" cxnId="{BC8FC194-8204-4AA2-B2FA-EB34723A12A6}">
      <dgm:prSet/>
      <dgm:spPr/>
      <dgm:t>
        <a:bodyPr/>
        <a:lstStyle/>
        <a:p>
          <a:endParaRPr lang="it-IT"/>
        </a:p>
      </dgm:t>
    </dgm:pt>
    <dgm:pt modelId="{36E3AF76-6FAE-4BE3-8EB6-44A1945A05C6}" type="sibTrans" cxnId="{BC8FC194-8204-4AA2-B2FA-EB34723A12A6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54B7F32F-4093-461F-AE3E-EDCC4136ECD9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it-IT" b="1" cap="all" baseline="0" dirty="0">
              <a:solidFill>
                <a:schemeClr val="tx1"/>
              </a:solidFill>
            </a:rPr>
            <a:t>Continuità NIDO-INFANZIA-PRIMARIA</a:t>
          </a:r>
        </a:p>
      </dgm:t>
    </dgm:pt>
    <dgm:pt modelId="{BF56719E-C848-42F2-8009-CED84AC6333C}" type="parTrans" cxnId="{E847837D-21BF-4C16-BE2C-5EABBD0E1C70}">
      <dgm:prSet/>
      <dgm:spPr/>
      <dgm:t>
        <a:bodyPr/>
        <a:lstStyle/>
        <a:p>
          <a:endParaRPr lang="it-IT"/>
        </a:p>
      </dgm:t>
    </dgm:pt>
    <dgm:pt modelId="{4E785B1E-3BF4-489D-85D8-14FD7E9FDAA5}" type="sibTrans" cxnId="{E847837D-21BF-4C16-BE2C-5EABBD0E1C7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311C4132-A897-4823-A970-EDC18A89035C}">
      <dgm:prSet custT="1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it-IT" sz="1100" b="1" dirty="0">
              <a:solidFill>
                <a:schemeClr val="tx1"/>
              </a:solidFill>
            </a:rPr>
            <a:t>CIRCO SOTTOSOPRA</a:t>
          </a:r>
        </a:p>
      </dgm:t>
    </dgm:pt>
    <dgm:pt modelId="{FDF452E1-EFFB-4B3B-B032-7B45945D348A}" type="parTrans" cxnId="{5270C031-CEC8-41EA-A3B0-41A89159EAAD}">
      <dgm:prSet/>
      <dgm:spPr/>
      <dgm:t>
        <a:bodyPr/>
        <a:lstStyle/>
        <a:p>
          <a:endParaRPr lang="it-IT"/>
        </a:p>
      </dgm:t>
    </dgm:pt>
    <dgm:pt modelId="{C63E3B5B-A1AD-4827-BCF4-8C79C68EDA6C}" type="sibTrans" cxnId="{5270C031-CEC8-41EA-A3B0-41A89159EAAD}">
      <dgm:prSet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5ED64662-6B68-41F8-ACC1-82FF221FFBD5}">
      <dgm:prSet/>
      <dgm:spPr/>
      <dgm:t>
        <a:bodyPr/>
        <a:lstStyle/>
        <a:p>
          <a:endParaRPr lang="it-IT"/>
        </a:p>
      </dgm:t>
    </dgm:pt>
    <dgm:pt modelId="{22162DCE-657E-4013-B59B-4DD0F052B615}" type="parTrans" cxnId="{6B78039A-3AA8-47BA-BBE9-D6712DAE158B}">
      <dgm:prSet/>
      <dgm:spPr/>
      <dgm:t>
        <a:bodyPr/>
        <a:lstStyle/>
        <a:p>
          <a:endParaRPr lang="it-IT"/>
        </a:p>
      </dgm:t>
    </dgm:pt>
    <dgm:pt modelId="{98CAE12C-E3BE-4F5E-B837-832905E350F3}" type="sibTrans" cxnId="{6B78039A-3AA8-47BA-BBE9-D6712DAE158B}">
      <dgm:prSet/>
      <dgm:spPr/>
      <dgm:t>
        <a:bodyPr/>
        <a:lstStyle/>
        <a:p>
          <a:endParaRPr lang="it-IT"/>
        </a:p>
      </dgm:t>
    </dgm:pt>
    <dgm:pt modelId="{980EBA18-341C-42C0-8A23-BBEF0749A6B3}">
      <dgm:prSet/>
      <dgm:spPr/>
      <dgm:t>
        <a:bodyPr/>
        <a:lstStyle/>
        <a:p>
          <a:endParaRPr lang="it-IT"/>
        </a:p>
      </dgm:t>
    </dgm:pt>
    <dgm:pt modelId="{406126A7-1FB0-4C64-8C2D-99C50AC62785}" type="parTrans" cxnId="{DDBC2C90-F846-49F7-A847-4516B5AD1D49}">
      <dgm:prSet/>
      <dgm:spPr/>
      <dgm:t>
        <a:bodyPr/>
        <a:lstStyle/>
        <a:p>
          <a:endParaRPr lang="it-IT"/>
        </a:p>
      </dgm:t>
    </dgm:pt>
    <dgm:pt modelId="{3DE2AD1D-3F4D-405F-B7FA-A463D24C526A}" type="sibTrans" cxnId="{DDBC2C90-F846-49F7-A847-4516B5AD1D49}">
      <dgm:prSet/>
      <dgm:spPr/>
      <dgm:t>
        <a:bodyPr/>
        <a:lstStyle/>
        <a:p>
          <a:endParaRPr lang="it-IT"/>
        </a:p>
      </dgm:t>
    </dgm:pt>
    <dgm:pt modelId="{DA423F1B-07CE-40E0-AC7F-C7832ACDB2D8}" type="pres">
      <dgm:prSet presAssocID="{43407441-C05E-4663-BFD2-8848E9EEB4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C13361-8A6B-421E-BB52-06DD93228073}" type="pres">
      <dgm:prSet presAssocID="{DA116C7D-05D3-4DF9-9F03-A0F56DF09C3B}" presName="centerShape" presStyleLbl="node0" presStyleIdx="0" presStyleCnt="1" custLinFactNeighborX="-115" custLinFactNeighborY="424"/>
      <dgm:spPr/>
    </dgm:pt>
    <dgm:pt modelId="{98A17D54-FC61-464B-B2C0-71EE7E8F9055}" type="pres">
      <dgm:prSet presAssocID="{E7553BD5-CC80-4938-823C-A58CC3D22DB7}" presName="node" presStyleLbl="node1" presStyleIdx="0" presStyleCnt="8" custScaleX="182083" custScaleY="87103" custRadScaleRad="100066" custRadScaleInc="-6290">
        <dgm:presLayoutVars>
          <dgm:bulletEnabled val="1"/>
        </dgm:presLayoutVars>
      </dgm:prSet>
      <dgm:spPr/>
    </dgm:pt>
    <dgm:pt modelId="{EFE1F280-6FA1-4E48-9D96-CD81070A9C79}" type="pres">
      <dgm:prSet presAssocID="{E7553BD5-CC80-4938-823C-A58CC3D22DB7}" presName="dummy" presStyleCnt="0"/>
      <dgm:spPr/>
    </dgm:pt>
    <dgm:pt modelId="{1144F552-425D-45E5-806E-602558F483F8}" type="pres">
      <dgm:prSet presAssocID="{30A0B1E8-DD49-474B-B6C8-C5613F3E819C}" presName="sibTrans" presStyleLbl="sibTrans2D1" presStyleIdx="0" presStyleCnt="8"/>
      <dgm:spPr/>
    </dgm:pt>
    <dgm:pt modelId="{0F80F730-83AE-4897-9BC3-7C02681235EC}" type="pres">
      <dgm:prSet presAssocID="{6F9E36E7-1C0A-40A1-8FE4-95AA014D50A4}" presName="node" presStyleLbl="node1" presStyleIdx="1" presStyleCnt="8">
        <dgm:presLayoutVars>
          <dgm:bulletEnabled val="1"/>
        </dgm:presLayoutVars>
      </dgm:prSet>
      <dgm:spPr/>
    </dgm:pt>
    <dgm:pt modelId="{A650B679-0B63-4BB4-9061-6E630597CBB5}" type="pres">
      <dgm:prSet presAssocID="{6F9E36E7-1C0A-40A1-8FE4-95AA014D50A4}" presName="dummy" presStyleCnt="0"/>
      <dgm:spPr/>
    </dgm:pt>
    <dgm:pt modelId="{4DECB211-E420-4F05-847E-5407CB589217}" type="pres">
      <dgm:prSet presAssocID="{35E81DE8-DB7E-410F-8F4C-C141904F206C}" presName="sibTrans" presStyleLbl="sibTrans2D1" presStyleIdx="1" presStyleCnt="8"/>
      <dgm:spPr/>
    </dgm:pt>
    <dgm:pt modelId="{86D2DC77-B928-428F-A31B-DC5F27B15854}" type="pres">
      <dgm:prSet presAssocID="{5F51308C-5E2E-42E3-B9BA-A4DC64CB2404}" presName="node" presStyleLbl="node1" presStyleIdx="2" presStyleCnt="8" custScaleX="179184" custScaleY="106144">
        <dgm:presLayoutVars>
          <dgm:bulletEnabled val="1"/>
        </dgm:presLayoutVars>
      </dgm:prSet>
      <dgm:spPr/>
    </dgm:pt>
    <dgm:pt modelId="{18F1390C-8516-4500-A8C8-616241279ECC}" type="pres">
      <dgm:prSet presAssocID="{5F51308C-5E2E-42E3-B9BA-A4DC64CB2404}" presName="dummy" presStyleCnt="0"/>
      <dgm:spPr/>
    </dgm:pt>
    <dgm:pt modelId="{7DD500C0-04B5-4FA5-9F13-013EC9FF948F}" type="pres">
      <dgm:prSet presAssocID="{F4566ABE-67A0-4247-9105-5783EE454050}" presName="sibTrans" presStyleLbl="sibTrans2D1" presStyleIdx="2" presStyleCnt="8"/>
      <dgm:spPr/>
    </dgm:pt>
    <dgm:pt modelId="{4A94466D-4D77-4B09-A34B-9848E403C724}" type="pres">
      <dgm:prSet presAssocID="{D24901D7-A5F0-431A-8599-C701DFAC7C50}" presName="node" presStyleLbl="node1" presStyleIdx="3" presStyleCnt="8" custScaleX="170431">
        <dgm:presLayoutVars>
          <dgm:bulletEnabled val="1"/>
        </dgm:presLayoutVars>
      </dgm:prSet>
      <dgm:spPr/>
    </dgm:pt>
    <dgm:pt modelId="{54F4F5E5-F5BC-468B-8884-E12821580538}" type="pres">
      <dgm:prSet presAssocID="{D24901D7-A5F0-431A-8599-C701DFAC7C50}" presName="dummy" presStyleCnt="0"/>
      <dgm:spPr/>
    </dgm:pt>
    <dgm:pt modelId="{8D3223FB-30DF-4C54-871E-E046604974A6}" type="pres">
      <dgm:prSet presAssocID="{36E3AF76-6FAE-4BE3-8EB6-44A1945A05C6}" presName="sibTrans" presStyleLbl="sibTrans2D1" presStyleIdx="3" presStyleCnt="8"/>
      <dgm:spPr/>
    </dgm:pt>
    <dgm:pt modelId="{32D6099C-3B20-48BD-B9A3-50EB1431B27A}" type="pres">
      <dgm:prSet presAssocID="{5ED64662-6B68-41F8-ACC1-82FF221FFBD5}" presName="node" presStyleLbl="node1" presStyleIdx="4" presStyleCnt="8" custScaleX="132561" custScaleY="91996" custRadScaleRad="97339" custRadScaleInc="12099">
        <dgm:presLayoutVars>
          <dgm:bulletEnabled val="1"/>
        </dgm:presLayoutVars>
      </dgm:prSet>
      <dgm:spPr/>
    </dgm:pt>
    <dgm:pt modelId="{4E8AFB25-043E-43AD-86C4-E25F693C6C98}" type="pres">
      <dgm:prSet presAssocID="{5ED64662-6B68-41F8-ACC1-82FF221FFBD5}" presName="dummy" presStyleCnt="0"/>
      <dgm:spPr/>
    </dgm:pt>
    <dgm:pt modelId="{E26A84AD-1E85-4CD1-8E31-0A3CC937A25A}" type="pres">
      <dgm:prSet presAssocID="{98CAE12C-E3BE-4F5E-B837-832905E350F3}" presName="sibTrans" presStyleLbl="sibTrans2D1" presStyleIdx="4" presStyleCnt="8"/>
      <dgm:spPr/>
    </dgm:pt>
    <dgm:pt modelId="{6F3A29AE-F704-4547-9A00-AC87A1775AAE}" type="pres">
      <dgm:prSet presAssocID="{54B7F32F-4093-461F-AE3E-EDCC4136ECD9}" presName="node" presStyleLbl="node1" presStyleIdx="5" presStyleCnt="8" custScaleX="133327" custScaleY="135562" custRadScaleRad="100066" custRadScaleInc="1227">
        <dgm:presLayoutVars>
          <dgm:bulletEnabled val="1"/>
        </dgm:presLayoutVars>
      </dgm:prSet>
      <dgm:spPr/>
    </dgm:pt>
    <dgm:pt modelId="{F3415F6C-3DA5-429D-BFD5-3876EDBA22B9}" type="pres">
      <dgm:prSet presAssocID="{54B7F32F-4093-461F-AE3E-EDCC4136ECD9}" presName="dummy" presStyleCnt="0"/>
      <dgm:spPr/>
    </dgm:pt>
    <dgm:pt modelId="{E8029DBE-F9BF-4322-89AE-86C22DC78186}" type="pres">
      <dgm:prSet presAssocID="{4E785B1E-3BF4-489D-85D8-14FD7E9FDAA5}" presName="sibTrans" presStyleLbl="sibTrans2D1" presStyleIdx="5" presStyleCnt="8"/>
      <dgm:spPr/>
    </dgm:pt>
    <dgm:pt modelId="{5087949A-BFDF-4BE8-A267-193806BA1F63}" type="pres">
      <dgm:prSet presAssocID="{980EBA18-341C-42C0-8A23-BBEF0749A6B3}" presName="node" presStyleLbl="node1" presStyleIdx="6" presStyleCnt="8" custScaleX="180077" custRadScaleRad="100135" custRadScaleInc="-2256">
        <dgm:presLayoutVars>
          <dgm:bulletEnabled val="1"/>
        </dgm:presLayoutVars>
      </dgm:prSet>
      <dgm:spPr/>
    </dgm:pt>
    <dgm:pt modelId="{1458BCA3-8662-4F55-84CC-2D25FB306BB4}" type="pres">
      <dgm:prSet presAssocID="{980EBA18-341C-42C0-8A23-BBEF0749A6B3}" presName="dummy" presStyleCnt="0"/>
      <dgm:spPr/>
    </dgm:pt>
    <dgm:pt modelId="{6682A8E3-9B45-4A39-9F9E-2F22EC4B8BBC}" type="pres">
      <dgm:prSet presAssocID="{3DE2AD1D-3F4D-405F-B7FA-A463D24C526A}" presName="sibTrans" presStyleLbl="sibTrans2D1" presStyleIdx="6" presStyleCnt="8"/>
      <dgm:spPr/>
    </dgm:pt>
    <dgm:pt modelId="{51BBC5B6-9240-41CA-AF7F-2F917C2D5E36}" type="pres">
      <dgm:prSet presAssocID="{311C4132-A897-4823-A970-EDC18A89035C}" presName="node" presStyleLbl="node1" presStyleIdx="7" presStyleCnt="8" custScaleX="176754" custScaleY="86037">
        <dgm:presLayoutVars>
          <dgm:bulletEnabled val="1"/>
        </dgm:presLayoutVars>
      </dgm:prSet>
      <dgm:spPr/>
    </dgm:pt>
    <dgm:pt modelId="{E2E986E5-9672-4DA4-9A97-104357CD572C}" type="pres">
      <dgm:prSet presAssocID="{311C4132-A897-4823-A970-EDC18A89035C}" presName="dummy" presStyleCnt="0"/>
      <dgm:spPr/>
    </dgm:pt>
    <dgm:pt modelId="{9043040F-C416-44F2-A1DE-DC94293A1FEC}" type="pres">
      <dgm:prSet presAssocID="{C63E3B5B-A1AD-4827-BCF4-8C79C68EDA6C}" presName="sibTrans" presStyleLbl="sibTrans2D1" presStyleIdx="7" presStyleCnt="8"/>
      <dgm:spPr/>
    </dgm:pt>
  </dgm:ptLst>
  <dgm:cxnLst>
    <dgm:cxn modelId="{0CD0D906-EFD9-4333-B531-FFF628527D43}" type="presOf" srcId="{5ED64662-6B68-41F8-ACC1-82FF221FFBD5}" destId="{32D6099C-3B20-48BD-B9A3-50EB1431B27A}" srcOrd="0" destOrd="0" presId="urn:microsoft.com/office/officeart/2005/8/layout/radial6"/>
    <dgm:cxn modelId="{B271CE13-6688-4A42-A38B-D46A218CE765}" type="presOf" srcId="{43407441-C05E-4663-BFD2-8848E9EEB452}" destId="{DA423F1B-07CE-40E0-AC7F-C7832ACDB2D8}" srcOrd="0" destOrd="0" presId="urn:microsoft.com/office/officeart/2005/8/layout/radial6"/>
    <dgm:cxn modelId="{4C85E21D-D6B8-4A24-858B-AE2F24F0B57C}" type="presOf" srcId="{98CAE12C-E3BE-4F5E-B837-832905E350F3}" destId="{E26A84AD-1E85-4CD1-8E31-0A3CC937A25A}" srcOrd="0" destOrd="0" presId="urn:microsoft.com/office/officeart/2005/8/layout/radial6"/>
    <dgm:cxn modelId="{C85A0322-EC22-418D-835C-C178C391B785}" type="presOf" srcId="{30A0B1E8-DD49-474B-B6C8-C5613F3E819C}" destId="{1144F552-425D-45E5-806E-602558F483F8}" srcOrd="0" destOrd="0" presId="urn:microsoft.com/office/officeart/2005/8/layout/radial6"/>
    <dgm:cxn modelId="{98F82A2B-ED7F-4824-98BC-47A40DCEEE68}" type="presOf" srcId="{36E3AF76-6FAE-4BE3-8EB6-44A1945A05C6}" destId="{8D3223FB-30DF-4C54-871E-E046604974A6}" srcOrd="0" destOrd="0" presId="urn:microsoft.com/office/officeart/2005/8/layout/radial6"/>
    <dgm:cxn modelId="{19B5D12B-6252-4E41-991C-0286DD748ACC}" srcId="{43407441-C05E-4663-BFD2-8848E9EEB452}" destId="{DA116C7D-05D3-4DF9-9F03-A0F56DF09C3B}" srcOrd="0" destOrd="0" parTransId="{9DB2F8D2-3FE5-40BE-8226-E3D4E0607FCD}" sibTransId="{62DA206A-9DD2-40CE-965B-469A68C6D730}"/>
    <dgm:cxn modelId="{5270C031-CEC8-41EA-A3B0-41A89159EAAD}" srcId="{DA116C7D-05D3-4DF9-9F03-A0F56DF09C3B}" destId="{311C4132-A897-4823-A970-EDC18A89035C}" srcOrd="7" destOrd="0" parTransId="{FDF452E1-EFFB-4B3B-B032-7B45945D348A}" sibTransId="{C63E3B5B-A1AD-4827-BCF4-8C79C68EDA6C}"/>
    <dgm:cxn modelId="{D634A73C-E46A-4B26-986A-5ADD6BA0DBDA}" type="presOf" srcId="{6F9E36E7-1C0A-40A1-8FE4-95AA014D50A4}" destId="{0F80F730-83AE-4897-9BC3-7C02681235EC}" srcOrd="0" destOrd="0" presId="urn:microsoft.com/office/officeart/2005/8/layout/radial6"/>
    <dgm:cxn modelId="{DA03933D-7543-410F-A5F2-AC8206CC201D}" srcId="{DA116C7D-05D3-4DF9-9F03-A0F56DF09C3B}" destId="{E7553BD5-CC80-4938-823C-A58CC3D22DB7}" srcOrd="0" destOrd="0" parTransId="{C7468CCA-82B8-4367-83B4-5453261D76F2}" sibTransId="{30A0B1E8-DD49-474B-B6C8-C5613F3E819C}"/>
    <dgm:cxn modelId="{15E59C5B-1212-4CD9-924E-FD96DB6C5EBB}" type="presOf" srcId="{5F51308C-5E2E-42E3-B9BA-A4DC64CB2404}" destId="{86D2DC77-B928-428F-A31B-DC5F27B15854}" srcOrd="0" destOrd="0" presId="urn:microsoft.com/office/officeart/2005/8/layout/radial6"/>
    <dgm:cxn modelId="{B3ACB65E-73A1-4614-BE04-2D568FEE78EF}" type="presOf" srcId="{3DE2AD1D-3F4D-405F-B7FA-A463D24C526A}" destId="{6682A8E3-9B45-4A39-9F9E-2F22EC4B8BBC}" srcOrd="0" destOrd="0" presId="urn:microsoft.com/office/officeart/2005/8/layout/radial6"/>
    <dgm:cxn modelId="{61022542-3297-452B-8F08-B3E6AC8CB82B}" type="presOf" srcId="{311C4132-A897-4823-A970-EDC18A89035C}" destId="{51BBC5B6-9240-41CA-AF7F-2F917C2D5E36}" srcOrd="0" destOrd="0" presId="urn:microsoft.com/office/officeart/2005/8/layout/radial6"/>
    <dgm:cxn modelId="{74865651-DFDC-4D3D-AC4B-413501ABE47F}" type="presOf" srcId="{980EBA18-341C-42C0-8A23-BBEF0749A6B3}" destId="{5087949A-BFDF-4BE8-A267-193806BA1F63}" srcOrd="0" destOrd="0" presId="urn:microsoft.com/office/officeart/2005/8/layout/radial6"/>
    <dgm:cxn modelId="{B47C0B7C-AF32-439C-A4E1-02A7BC89C624}" type="presOf" srcId="{F4566ABE-67A0-4247-9105-5783EE454050}" destId="{7DD500C0-04B5-4FA5-9F13-013EC9FF948F}" srcOrd="0" destOrd="0" presId="urn:microsoft.com/office/officeart/2005/8/layout/radial6"/>
    <dgm:cxn modelId="{E847837D-21BF-4C16-BE2C-5EABBD0E1C70}" srcId="{DA116C7D-05D3-4DF9-9F03-A0F56DF09C3B}" destId="{54B7F32F-4093-461F-AE3E-EDCC4136ECD9}" srcOrd="5" destOrd="0" parTransId="{BF56719E-C848-42F2-8009-CED84AC6333C}" sibTransId="{4E785B1E-3BF4-489D-85D8-14FD7E9FDAA5}"/>
    <dgm:cxn modelId="{D4908E7F-FFAF-4730-B248-FD6627E71905}" type="presOf" srcId="{E7553BD5-CC80-4938-823C-A58CC3D22DB7}" destId="{98A17D54-FC61-464B-B2C0-71EE7E8F9055}" srcOrd="0" destOrd="0" presId="urn:microsoft.com/office/officeart/2005/8/layout/radial6"/>
    <dgm:cxn modelId="{9B21B084-D33A-4B34-9EEB-39942331DDDE}" type="presOf" srcId="{35E81DE8-DB7E-410F-8F4C-C141904F206C}" destId="{4DECB211-E420-4F05-847E-5407CB589217}" srcOrd="0" destOrd="0" presId="urn:microsoft.com/office/officeart/2005/8/layout/radial6"/>
    <dgm:cxn modelId="{DDBC2C90-F846-49F7-A847-4516B5AD1D49}" srcId="{DA116C7D-05D3-4DF9-9F03-A0F56DF09C3B}" destId="{980EBA18-341C-42C0-8A23-BBEF0749A6B3}" srcOrd="6" destOrd="0" parTransId="{406126A7-1FB0-4C64-8C2D-99C50AC62785}" sibTransId="{3DE2AD1D-3F4D-405F-B7FA-A463D24C526A}"/>
    <dgm:cxn modelId="{BC8FC194-8204-4AA2-B2FA-EB34723A12A6}" srcId="{DA116C7D-05D3-4DF9-9F03-A0F56DF09C3B}" destId="{D24901D7-A5F0-431A-8599-C701DFAC7C50}" srcOrd="3" destOrd="0" parTransId="{F9EDE3CF-CBA2-47E5-BD58-408B4317AE4E}" sibTransId="{36E3AF76-6FAE-4BE3-8EB6-44A1945A05C6}"/>
    <dgm:cxn modelId="{6B78039A-3AA8-47BA-BBE9-D6712DAE158B}" srcId="{DA116C7D-05D3-4DF9-9F03-A0F56DF09C3B}" destId="{5ED64662-6B68-41F8-ACC1-82FF221FFBD5}" srcOrd="4" destOrd="0" parTransId="{22162DCE-657E-4013-B59B-4DD0F052B615}" sibTransId="{98CAE12C-E3BE-4F5E-B837-832905E350F3}"/>
    <dgm:cxn modelId="{B01FDCA8-895C-479C-9CC5-373BF333404D}" type="presOf" srcId="{C63E3B5B-A1AD-4827-BCF4-8C79C68EDA6C}" destId="{9043040F-C416-44F2-A1DE-DC94293A1FEC}" srcOrd="0" destOrd="0" presId="urn:microsoft.com/office/officeart/2005/8/layout/radial6"/>
    <dgm:cxn modelId="{668A57C7-FC5F-487C-8E51-3C518E579716}" type="presOf" srcId="{54B7F32F-4093-461F-AE3E-EDCC4136ECD9}" destId="{6F3A29AE-F704-4547-9A00-AC87A1775AAE}" srcOrd="0" destOrd="0" presId="urn:microsoft.com/office/officeart/2005/8/layout/radial6"/>
    <dgm:cxn modelId="{6818C6C7-B1C1-410C-98D1-40E561CB4934}" type="presOf" srcId="{D24901D7-A5F0-431A-8599-C701DFAC7C50}" destId="{4A94466D-4D77-4B09-A34B-9848E403C724}" srcOrd="0" destOrd="0" presId="urn:microsoft.com/office/officeart/2005/8/layout/radial6"/>
    <dgm:cxn modelId="{3370F5CA-05FA-45D7-A1BD-F481BF5FCF00}" type="presOf" srcId="{DA116C7D-05D3-4DF9-9F03-A0F56DF09C3B}" destId="{43C13361-8A6B-421E-BB52-06DD93228073}" srcOrd="0" destOrd="0" presId="urn:microsoft.com/office/officeart/2005/8/layout/radial6"/>
    <dgm:cxn modelId="{F31FBBD6-E4EB-4FBF-BB79-9A59905C7060}" srcId="{DA116C7D-05D3-4DF9-9F03-A0F56DF09C3B}" destId="{6F9E36E7-1C0A-40A1-8FE4-95AA014D50A4}" srcOrd="1" destOrd="0" parTransId="{4B4709A4-7A78-4C2F-B146-E58B64D20E32}" sibTransId="{35E81DE8-DB7E-410F-8F4C-C141904F206C}"/>
    <dgm:cxn modelId="{7B7FB4EB-D002-4912-9A84-5F3EA48BED42}" type="presOf" srcId="{4E785B1E-3BF4-489D-85D8-14FD7E9FDAA5}" destId="{E8029DBE-F9BF-4322-89AE-86C22DC78186}" srcOrd="0" destOrd="0" presId="urn:microsoft.com/office/officeart/2005/8/layout/radial6"/>
    <dgm:cxn modelId="{E550D3F5-6266-4B09-9CE6-E224A7ED05F9}" srcId="{DA116C7D-05D3-4DF9-9F03-A0F56DF09C3B}" destId="{5F51308C-5E2E-42E3-B9BA-A4DC64CB2404}" srcOrd="2" destOrd="0" parTransId="{330D1545-AED7-493B-9C54-FB9D1E800D89}" sibTransId="{F4566ABE-67A0-4247-9105-5783EE454050}"/>
    <dgm:cxn modelId="{28D5D67C-6613-44D0-AECE-DE2B2D6F5447}" type="presParOf" srcId="{DA423F1B-07CE-40E0-AC7F-C7832ACDB2D8}" destId="{43C13361-8A6B-421E-BB52-06DD93228073}" srcOrd="0" destOrd="0" presId="urn:microsoft.com/office/officeart/2005/8/layout/radial6"/>
    <dgm:cxn modelId="{9444E672-4685-44CE-AAA8-CC8AC91AF2AE}" type="presParOf" srcId="{DA423F1B-07CE-40E0-AC7F-C7832ACDB2D8}" destId="{98A17D54-FC61-464B-B2C0-71EE7E8F9055}" srcOrd="1" destOrd="0" presId="urn:microsoft.com/office/officeart/2005/8/layout/radial6"/>
    <dgm:cxn modelId="{5EF45F32-0A6F-4F6B-9B23-8A6AEF8542C6}" type="presParOf" srcId="{DA423F1B-07CE-40E0-AC7F-C7832ACDB2D8}" destId="{EFE1F280-6FA1-4E48-9D96-CD81070A9C79}" srcOrd="2" destOrd="0" presId="urn:microsoft.com/office/officeart/2005/8/layout/radial6"/>
    <dgm:cxn modelId="{441EBE05-0F1C-4183-8B1F-A61F1C0EC5C6}" type="presParOf" srcId="{DA423F1B-07CE-40E0-AC7F-C7832ACDB2D8}" destId="{1144F552-425D-45E5-806E-602558F483F8}" srcOrd="3" destOrd="0" presId="urn:microsoft.com/office/officeart/2005/8/layout/radial6"/>
    <dgm:cxn modelId="{8503CF14-C429-49C9-A24C-6BF2D79649AC}" type="presParOf" srcId="{DA423F1B-07CE-40E0-AC7F-C7832ACDB2D8}" destId="{0F80F730-83AE-4897-9BC3-7C02681235EC}" srcOrd="4" destOrd="0" presId="urn:microsoft.com/office/officeart/2005/8/layout/radial6"/>
    <dgm:cxn modelId="{2AB5E9F3-9739-4218-8B63-E154C8540DF0}" type="presParOf" srcId="{DA423F1B-07CE-40E0-AC7F-C7832ACDB2D8}" destId="{A650B679-0B63-4BB4-9061-6E630597CBB5}" srcOrd="5" destOrd="0" presId="urn:microsoft.com/office/officeart/2005/8/layout/radial6"/>
    <dgm:cxn modelId="{97B6BA85-EA81-4AAC-BA24-D14DF164BCC6}" type="presParOf" srcId="{DA423F1B-07CE-40E0-AC7F-C7832ACDB2D8}" destId="{4DECB211-E420-4F05-847E-5407CB589217}" srcOrd="6" destOrd="0" presId="urn:microsoft.com/office/officeart/2005/8/layout/radial6"/>
    <dgm:cxn modelId="{E69BBD79-AEAC-4EA9-A4F8-1B13A3A616FD}" type="presParOf" srcId="{DA423F1B-07CE-40E0-AC7F-C7832ACDB2D8}" destId="{86D2DC77-B928-428F-A31B-DC5F27B15854}" srcOrd="7" destOrd="0" presId="urn:microsoft.com/office/officeart/2005/8/layout/radial6"/>
    <dgm:cxn modelId="{411C216D-A49D-4F8D-BF0B-EEABCC3E9FDF}" type="presParOf" srcId="{DA423F1B-07CE-40E0-AC7F-C7832ACDB2D8}" destId="{18F1390C-8516-4500-A8C8-616241279ECC}" srcOrd="8" destOrd="0" presId="urn:microsoft.com/office/officeart/2005/8/layout/radial6"/>
    <dgm:cxn modelId="{CD9502EA-050D-47C5-9B5A-F26B43594C3F}" type="presParOf" srcId="{DA423F1B-07CE-40E0-AC7F-C7832ACDB2D8}" destId="{7DD500C0-04B5-4FA5-9F13-013EC9FF948F}" srcOrd="9" destOrd="0" presId="urn:microsoft.com/office/officeart/2005/8/layout/radial6"/>
    <dgm:cxn modelId="{D316D295-F14B-401C-86AC-53145E8B2015}" type="presParOf" srcId="{DA423F1B-07CE-40E0-AC7F-C7832ACDB2D8}" destId="{4A94466D-4D77-4B09-A34B-9848E403C724}" srcOrd="10" destOrd="0" presId="urn:microsoft.com/office/officeart/2005/8/layout/radial6"/>
    <dgm:cxn modelId="{F0819E78-4917-4326-8309-F031268B17E5}" type="presParOf" srcId="{DA423F1B-07CE-40E0-AC7F-C7832ACDB2D8}" destId="{54F4F5E5-F5BC-468B-8884-E12821580538}" srcOrd="11" destOrd="0" presId="urn:microsoft.com/office/officeart/2005/8/layout/radial6"/>
    <dgm:cxn modelId="{D334153A-5EC2-4957-A5F0-1F7E2F4495E9}" type="presParOf" srcId="{DA423F1B-07CE-40E0-AC7F-C7832ACDB2D8}" destId="{8D3223FB-30DF-4C54-871E-E046604974A6}" srcOrd="12" destOrd="0" presId="urn:microsoft.com/office/officeart/2005/8/layout/radial6"/>
    <dgm:cxn modelId="{C6FEF9E8-17B3-49A2-836D-363E3C7D3A10}" type="presParOf" srcId="{DA423F1B-07CE-40E0-AC7F-C7832ACDB2D8}" destId="{32D6099C-3B20-48BD-B9A3-50EB1431B27A}" srcOrd="13" destOrd="0" presId="urn:microsoft.com/office/officeart/2005/8/layout/radial6"/>
    <dgm:cxn modelId="{4D4B3DD8-DF0B-45D7-8456-6263854BBD92}" type="presParOf" srcId="{DA423F1B-07CE-40E0-AC7F-C7832ACDB2D8}" destId="{4E8AFB25-043E-43AD-86C4-E25F693C6C98}" srcOrd="14" destOrd="0" presId="urn:microsoft.com/office/officeart/2005/8/layout/radial6"/>
    <dgm:cxn modelId="{458DF046-40E6-4C35-A88E-4BCC96222396}" type="presParOf" srcId="{DA423F1B-07CE-40E0-AC7F-C7832ACDB2D8}" destId="{E26A84AD-1E85-4CD1-8E31-0A3CC937A25A}" srcOrd="15" destOrd="0" presId="urn:microsoft.com/office/officeart/2005/8/layout/radial6"/>
    <dgm:cxn modelId="{F1D85BA9-7B63-4ADE-90EA-6FB6C79BC0EA}" type="presParOf" srcId="{DA423F1B-07CE-40E0-AC7F-C7832ACDB2D8}" destId="{6F3A29AE-F704-4547-9A00-AC87A1775AAE}" srcOrd="16" destOrd="0" presId="urn:microsoft.com/office/officeart/2005/8/layout/radial6"/>
    <dgm:cxn modelId="{742616CB-3DBF-4428-A5E7-6BC86108A8A0}" type="presParOf" srcId="{DA423F1B-07CE-40E0-AC7F-C7832ACDB2D8}" destId="{F3415F6C-3DA5-429D-BFD5-3876EDBA22B9}" srcOrd="17" destOrd="0" presId="urn:microsoft.com/office/officeart/2005/8/layout/radial6"/>
    <dgm:cxn modelId="{A709AF07-A905-4CAC-9BAA-CE9513EF394F}" type="presParOf" srcId="{DA423F1B-07CE-40E0-AC7F-C7832ACDB2D8}" destId="{E8029DBE-F9BF-4322-89AE-86C22DC78186}" srcOrd="18" destOrd="0" presId="urn:microsoft.com/office/officeart/2005/8/layout/radial6"/>
    <dgm:cxn modelId="{DE8E8422-B842-420B-85A1-B00770A6FEFD}" type="presParOf" srcId="{DA423F1B-07CE-40E0-AC7F-C7832ACDB2D8}" destId="{5087949A-BFDF-4BE8-A267-193806BA1F63}" srcOrd="19" destOrd="0" presId="urn:microsoft.com/office/officeart/2005/8/layout/radial6"/>
    <dgm:cxn modelId="{76BA4B4C-2EE5-4C2B-9F2E-866DB95AB8A1}" type="presParOf" srcId="{DA423F1B-07CE-40E0-AC7F-C7832ACDB2D8}" destId="{1458BCA3-8662-4F55-84CC-2D25FB306BB4}" srcOrd="20" destOrd="0" presId="urn:microsoft.com/office/officeart/2005/8/layout/radial6"/>
    <dgm:cxn modelId="{36D75B48-52B3-41FF-BD45-AFC6E77AB996}" type="presParOf" srcId="{DA423F1B-07CE-40E0-AC7F-C7832ACDB2D8}" destId="{6682A8E3-9B45-4A39-9F9E-2F22EC4B8BBC}" srcOrd="21" destOrd="0" presId="urn:microsoft.com/office/officeart/2005/8/layout/radial6"/>
    <dgm:cxn modelId="{E9EB25E9-4E51-4D1D-B129-9D04233EFA45}" type="presParOf" srcId="{DA423F1B-07CE-40E0-AC7F-C7832ACDB2D8}" destId="{51BBC5B6-9240-41CA-AF7F-2F917C2D5E36}" srcOrd="22" destOrd="0" presId="urn:microsoft.com/office/officeart/2005/8/layout/radial6"/>
    <dgm:cxn modelId="{84273875-5E55-4543-99BF-95358B4EB50B}" type="presParOf" srcId="{DA423F1B-07CE-40E0-AC7F-C7832ACDB2D8}" destId="{E2E986E5-9672-4DA4-9A97-104357CD572C}" srcOrd="23" destOrd="0" presId="urn:microsoft.com/office/officeart/2005/8/layout/radial6"/>
    <dgm:cxn modelId="{38BF2308-CA04-4B5A-9BEF-A8B745584676}" type="presParOf" srcId="{DA423F1B-07CE-40E0-AC7F-C7832ACDB2D8}" destId="{9043040F-C416-44F2-A1DE-DC94293A1FE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3040F-C416-44F2-A1DE-DC94293A1FEC}">
      <dsp:nvSpPr>
        <dsp:cNvPr id="0" name=""/>
        <dsp:cNvSpPr/>
      </dsp:nvSpPr>
      <dsp:spPr>
        <a:xfrm>
          <a:off x="977901" y="313480"/>
          <a:ext cx="2914185" cy="2914185"/>
        </a:xfrm>
        <a:prstGeom prst="blockArc">
          <a:avLst>
            <a:gd name="adj1" fmla="val 13496738"/>
            <a:gd name="adj2" fmla="val 16141047"/>
            <a:gd name="adj3" fmla="val 342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2A8E3-9B45-4A39-9F9E-2F22EC4B8BBC}">
      <dsp:nvSpPr>
        <dsp:cNvPr id="0" name=""/>
        <dsp:cNvSpPr/>
      </dsp:nvSpPr>
      <dsp:spPr>
        <a:xfrm>
          <a:off x="975017" y="316361"/>
          <a:ext cx="2914185" cy="2914185"/>
        </a:xfrm>
        <a:prstGeom prst="blockArc">
          <a:avLst>
            <a:gd name="adj1" fmla="val 10784277"/>
            <a:gd name="adj2" fmla="val 13506523"/>
            <a:gd name="adj3" fmla="val 342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29DBE-F9BF-4322-89AE-86C22DC78186}">
      <dsp:nvSpPr>
        <dsp:cNvPr id="0" name=""/>
        <dsp:cNvSpPr/>
      </dsp:nvSpPr>
      <dsp:spPr>
        <a:xfrm>
          <a:off x="975003" y="313834"/>
          <a:ext cx="2914185" cy="2914185"/>
        </a:xfrm>
        <a:prstGeom prst="blockArc">
          <a:avLst>
            <a:gd name="adj1" fmla="val 8106732"/>
            <a:gd name="adj2" fmla="val 10778212"/>
            <a:gd name="adj3" fmla="val 3422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A84AD-1E85-4CD1-8E31-0A3CC937A25A}">
      <dsp:nvSpPr>
        <dsp:cNvPr id="0" name=""/>
        <dsp:cNvSpPr/>
      </dsp:nvSpPr>
      <dsp:spPr>
        <a:xfrm>
          <a:off x="935464" y="275635"/>
          <a:ext cx="2914185" cy="2914185"/>
        </a:xfrm>
        <a:prstGeom prst="blockArc">
          <a:avLst>
            <a:gd name="adj1" fmla="val 5406415"/>
            <a:gd name="adj2" fmla="val 7974755"/>
            <a:gd name="adj3" fmla="val 342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223FB-30DF-4C54-871E-E046604974A6}">
      <dsp:nvSpPr>
        <dsp:cNvPr id="0" name=""/>
        <dsp:cNvSpPr/>
      </dsp:nvSpPr>
      <dsp:spPr>
        <a:xfrm>
          <a:off x="1014764" y="277980"/>
          <a:ext cx="2914185" cy="2914185"/>
        </a:xfrm>
        <a:prstGeom prst="blockArc">
          <a:avLst>
            <a:gd name="adj1" fmla="val 2826115"/>
            <a:gd name="adj2" fmla="val 5596876"/>
            <a:gd name="adj3" fmla="val 342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00C0-04B5-4FA5-9F13-013EC9FF948F}">
      <dsp:nvSpPr>
        <dsp:cNvPr id="0" name=""/>
        <dsp:cNvSpPr/>
      </dsp:nvSpPr>
      <dsp:spPr>
        <a:xfrm>
          <a:off x="976940" y="314441"/>
          <a:ext cx="2914185" cy="2914185"/>
        </a:xfrm>
        <a:prstGeom prst="blockArc">
          <a:avLst>
            <a:gd name="adj1" fmla="val 0"/>
            <a:gd name="adj2" fmla="val 2700000"/>
            <a:gd name="adj3" fmla="val 3422"/>
          </a:avLst>
        </a:prstGeom>
        <a:solidFill>
          <a:srgbClr val="3A47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CB211-E420-4F05-847E-5407CB589217}">
      <dsp:nvSpPr>
        <dsp:cNvPr id="0" name=""/>
        <dsp:cNvSpPr/>
      </dsp:nvSpPr>
      <dsp:spPr>
        <a:xfrm>
          <a:off x="976940" y="314441"/>
          <a:ext cx="2914185" cy="2914185"/>
        </a:xfrm>
        <a:prstGeom prst="blockArc">
          <a:avLst>
            <a:gd name="adj1" fmla="val 18900000"/>
            <a:gd name="adj2" fmla="val 0"/>
            <a:gd name="adj3" fmla="val 3422"/>
          </a:avLst>
        </a:prstGeom>
        <a:solidFill>
          <a:srgbClr val="9148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4F552-425D-45E5-806E-602558F483F8}">
      <dsp:nvSpPr>
        <dsp:cNvPr id="0" name=""/>
        <dsp:cNvSpPr/>
      </dsp:nvSpPr>
      <dsp:spPr>
        <a:xfrm>
          <a:off x="976011" y="313511"/>
          <a:ext cx="2914185" cy="2914185"/>
        </a:xfrm>
        <a:prstGeom prst="blockArc">
          <a:avLst>
            <a:gd name="adj1" fmla="val 16145584"/>
            <a:gd name="adj2" fmla="val 18903157"/>
            <a:gd name="adj3" fmla="val 3422"/>
          </a:avLst>
        </a:prstGeom>
        <a:solidFill>
          <a:srgbClr val="E931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13361-8A6B-421E-BB52-06DD93228073}">
      <dsp:nvSpPr>
        <dsp:cNvPr id="0" name=""/>
        <dsp:cNvSpPr/>
      </dsp:nvSpPr>
      <dsp:spPr>
        <a:xfrm>
          <a:off x="1936046" y="1288986"/>
          <a:ext cx="989385" cy="98938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</a:rPr>
            <a:t>I NOSTRI PROGETTI</a:t>
          </a:r>
        </a:p>
      </dsp:txBody>
      <dsp:txXfrm>
        <a:off x="2080938" y="1433878"/>
        <a:ext cx="699601" cy="699601"/>
      </dsp:txXfrm>
    </dsp:sp>
    <dsp:sp modelId="{98A17D54-FC61-464B-B2C0-71EE7E8F9055}">
      <dsp:nvSpPr>
        <dsp:cNvPr id="0" name=""/>
        <dsp:cNvSpPr/>
      </dsp:nvSpPr>
      <dsp:spPr>
        <a:xfrm>
          <a:off x="1779909" y="36998"/>
          <a:ext cx="1261052" cy="603249"/>
        </a:xfrm>
        <a:prstGeom prst="ellipse">
          <a:avLst/>
        </a:prstGeom>
        <a:solidFill>
          <a:srgbClr val="E93123"/>
        </a:solidFill>
        <a:ln w="12700" cap="flat" cmpd="sng" algn="ctr">
          <a:solidFill>
            <a:srgbClr val="E931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AGIO PSICOMOTRICITÀ</a:t>
          </a:r>
        </a:p>
      </dsp:txBody>
      <dsp:txXfrm>
        <a:off x="1964586" y="125342"/>
        <a:ext cx="891698" cy="426561"/>
      </dsp:txXfrm>
    </dsp:sp>
    <dsp:sp modelId="{0F80F730-83AE-4897-9BC3-7C02681235EC}">
      <dsp:nvSpPr>
        <dsp:cNvPr id="0" name=""/>
        <dsp:cNvSpPr/>
      </dsp:nvSpPr>
      <dsp:spPr>
        <a:xfrm>
          <a:off x="3100438" y="412559"/>
          <a:ext cx="692570" cy="692570"/>
        </a:xfrm>
        <a:prstGeom prst="ellipse">
          <a:avLst/>
        </a:prstGeom>
        <a:solidFill>
          <a:srgbClr val="9148C8"/>
        </a:solidFill>
        <a:ln w="12700" cap="flat" cmpd="sng" algn="ctr">
          <a:solidFill>
            <a:srgbClr val="9148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chemeClr val="tx1"/>
              </a:solidFill>
            </a:rPr>
            <a:t>NESSUN RESTI INDIETRO</a:t>
          </a:r>
        </a:p>
      </dsp:txBody>
      <dsp:txXfrm>
        <a:off x="3201863" y="513984"/>
        <a:ext cx="489720" cy="489720"/>
      </dsp:txXfrm>
    </dsp:sp>
    <dsp:sp modelId="{86D2DC77-B928-428F-A31B-DC5F27B15854}">
      <dsp:nvSpPr>
        <dsp:cNvPr id="0" name=""/>
        <dsp:cNvSpPr/>
      </dsp:nvSpPr>
      <dsp:spPr>
        <a:xfrm>
          <a:off x="3245706" y="1403973"/>
          <a:ext cx="1240974" cy="735121"/>
        </a:xfrm>
        <a:prstGeom prst="ellipse">
          <a:avLst/>
        </a:prstGeom>
        <a:solidFill>
          <a:srgbClr val="3A47C6"/>
        </a:solidFill>
        <a:ln w="12700" cap="flat" cmpd="sng" algn="ctr">
          <a:solidFill>
            <a:srgbClr val="3A47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LABORATORI LINGUISTICI</a:t>
          </a:r>
        </a:p>
      </dsp:txBody>
      <dsp:txXfrm>
        <a:off x="3427442" y="1511629"/>
        <a:ext cx="877502" cy="519809"/>
      </dsp:txXfrm>
    </dsp:sp>
    <dsp:sp modelId="{4A94466D-4D77-4B09-A34B-9848E403C724}">
      <dsp:nvSpPr>
        <dsp:cNvPr id="0" name=""/>
        <dsp:cNvSpPr/>
      </dsp:nvSpPr>
      <dsp:spPr>
        <a:xfrm>
          <a:off x="2856546" y="2437939"/>
          <a:ext cx="1180354" cy="69257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EDUCAZIONE CIVICA</a:t>
          </a:r>
        </a:p>
      </dsp:txBody>
      <dsp:txXfrm>
        <a:off x="3029405" y="2539364"/>
        <a:ext cx="834636" cy="489720"/>
      </dsp:txXfrm>
    </dsp:sp>
    <dsp:sp modelId="{32D6099C-3B20-48BD-B9A3-50EB1431B27A}">
      <dsp:nvSpPr>
        <dsp:cNvPr id="0" name=""/>
        <dsp:cNvSpPr/>
      </dsp:nvSpPr>
      <dsp:spPr>
        <a:xfrm>
          <a:off x="1930845" y="2846317"/>
          <a:ext cx="918077" cy="6371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2065294" y="2939623"/>
        <a:ext cx="649179" cy="450524"/>
      </dsp:txXfrm>
    </dsp:sp>
    <dsp:sp modelId="{6F3A29AE-F704-4547-9A00-AC87A1775AAE}">
      <dsp:nvSpPr>
        <dsp:cNvPr id="0" name=""/>
        <dsp:cNvSpPr/>
      </dsp:nvSpPr>
      <dsp:spPr>
        <a:xfrm>
          <a:off x="955733" y="2312201"/>
          <a:ext cx="923382" cy="93886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cap="all" baseline="0" dirty="0">
              <a:solidFill>
                <a:schemeClr val="tx1"/>
              </a:solidFill>
            </a:rPr>
            <a:t>Continuità NIDO-INFANZIA-PRIMARIA</a:t>
          </a:r>
        </a:p>
      </dsp:txBody>
      <dsp:txXfrm>
        <a:off x="1090959" y="2449694"/>
        <a:ext cx="652930" cy="663875"/>
      </dsp:txXfrm>
    </dsp:sp>
    <dsp:sp modelId="{5087949A-BFDF-4BE8-A267-193806BA1F63}">
      <dsp:nvSpPr>
        <dsp:cNvPr id="0" name=""/>
        <dsp:cNvSpPr/>
      </dsp:nvSpPr>
      <dsp:spPr>
        <a:xfrm>
          <a:off x="376385" y="1433719"/>
          <a:ext cx="1247159" cy="6925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559027" y="1535144"/>
        <a:ext cx="881875" cy="489720"/>
      </dsp:txXfrm>
    </dsp:sp>
    <dsp:sp modelId="{51BBC5B6-9240-41CA-AF7F-2F917C2D5E36}">
      <dsp:nvSpPr>
        <dsp:cNvPr id="0" name=""/>
        <dsp:cNvSpPr/>
      </dsp:nvSpPr>
      <dsp:spPr>
        <a:xfrm>
          <a:off x="809270" y="460911"/>
          <a:ext cx="1224145" cy="595866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</a:rPr>
            <a:t>CIRCO SOTTOSOPRA</a:t>
          </a:r>
        </a:p>
      </dsp:txBody>
      <dsp:txXfrm>
        <a:off x="988542" y="548174"/>
        <a:ext cx="865601" cy="421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98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48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32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55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3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0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24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90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6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90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1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5F64-8682-4B70-B4E2-3D83F15BA09C}" type="datetimeFigureOut">
              <a:rPr lang="it-IT" smtClean="0"/>
              <a:t>30/11/2023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98C6-D6C9-489A-A4F9-5A47E1071B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4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microsoft.com/office/2007/relationships/diagramDrawing" Target="../diagrams/drawing1.xml"/><Relationship Id="rId2" Type="http://schemas.openxmlformats.org/officeDocument/2006/relationships/image" Target="../media/image1.jpg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g"/><Relationship Id="rId15" Type="http://schemas.openxmlformats.org/officeDocument/2006/relationships/image" Target="../media/image9.jp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E8986DF-A3F1-5E07-9BB1-27059EFBC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9696">
            <a:off x="6907430" y="4891047"/>
            <a:ext cx="1347988" cy="179619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F5AA65E-FB72-6E7B-3C71-B1EB1D8C4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" b="5443"/>
          <a:stretch/>
        </p:blipFill>
        <p:spPr>
          <a:xfrm rot="429795">
            <a:off x="4682638" y="4395898"/>
            <a:ext cx="2194561" cy="146674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25EB48F-A605-C5BD-494D-E34823381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r="6086"/>
          <a:stretch/>
        </p:blipFill>
        <p:spPr>
          <a:xfrm rot="537962">
            <a:off x="8142555" y="1582571"/>
            <a:ext cx="1787160" cy="15261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CA305B-171E-1EA4-B6DC-49A91D2F012B}"/>
              </a:ext>
            </a:extLst>
          </p:cNvPr>
          <p:cNvSpPr txBox="1"/>
          <p:nvPr/>
        </p:nvSpPr>
        <p:spPr>
          <a:xfrm>
            <a:off x="63399" y="37221"/>
            <a:ext cx="11619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Istituto Comprensivo N. 7 Bologna – </a:t>
            </a:r>
          </a:p>
          <a:p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Scuola dell’Infanzia Tempesta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FAF743-21D6-44B7-2F63-DFE38D7E6FF1}"/>
              </a:ext>
            </a:extLst>
          </p:cNvPr>
          <p:cNvSpPr txBox="1"/>
          <p:nvPr/>
        </p:nvSpPr>
        <p:spPr>
          <a:xfrm>
            <a:off x="0" y="1625554"/>
            <a:ext cx="946868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7:30 – 8:30  PRE SCUOLA GESTITO DALLE INSEGNANTI (per motivi di lavoro di entrambi i genitori)</a:t>
            </a:r>
            <a:endParaRPr kumimoji="0" lang="it-IT" sz="135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8:30 – 9:00  ENTRATA - 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ACCOGLIENZA E GIOCO LIBERO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9.00-11-30 Registro presenze, Routine igiene, Colazione, </a:t>
            </a:r>
            <a:r>
              <a:rPr lang="it-IT" sz="135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Circle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time con i bambin* </a:t>
            </a:r>
          </a:p>
          <a:p>
            <a:pPr algn="just" eaLnBrk="0" fontAlgn="base" hangingPunct="0"/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     (calendario, conversazione, giochi di gruppo, canzoncine…), Attività didattiche, </a:t>
            </a:r>
          </a:p>
          <a:p>
            <a:pPr algn="just" eaLnBrk="0" fontAlgn="base" hangingPunct="0"/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     Gioco libero/giardino. 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11:30 – 12:00  USCITA PRIMA DEL PRANZO</a:t>
            </a: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12.00-13.00 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Pranzo nelle sezioni con </a:t>
            </a:r>
            <a:r>
              <a:rPr lang="it-IT" sz="135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alunn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* e docenti</a:t>
            </a:r>
            <a:endParaRPr kumimoji="0" lang="it-IT" sz="135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13:00 – 13:30  USCITA DOPO IL PRANZO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13.00-15.15 Gioco libero, 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Routine igiene, 3 e 4 anni relax pomeridiano, 5 anni attività didattiche.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15.15-16.00 Routine igiene, 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Merenda, Gioco libero.</a:t>
            </a:r>
            <a:endParaRPr kumimoji="0" lang="it-IT" sz="135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16:00 – 16:30 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USCITA</a:t>
            </a:r>
            <a:endParaRPr kumimoji="0" lang="it-IT" sz="135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 algn="just" eaLnBrk="0" fontAlgn="base" hangingPunct="0">
              <a:buFont typeface="Wingdings" panose="05000000000000000000" pitchFamily="2" charset="2"/>
              <a:buChar char="Ø"/>
            </a:pP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16:30 – 17:30  POST SCUOLA (gestito da educat</a:t>
            </a:r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ori</a:t>
            </a: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della cooperativa e sovvenzionato dal Comune</a:t>
            </a:r>
          </a:p>
          <a:p>
            <a:pPr algn="just" eaLnBrk="0" fontAlgn="base" hangingPunct="0"/>
            <a:r>
              <a:rPr lang="it-IT" sz="1350" b="1" dirty="0">
                <a:solidFill>
                  <a:srgbClr val="00B0F0"/>
                </a:solidFill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it-IT" sz="135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con un simbolico contributo a carico delle famiglie)</a:t>
            </a:r>
            <a:endParaRPr kumimoji="0" lang="it-IT" sz="135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F339E47-1EA3-4EB8-B459-13E3C6FF3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9696">
            <a:off x="2043323" y="4580862"/>
            <a:ext cx="2394927" cy="179619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6CCE4AB-2789-BB6A-659F-866A16350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b="9863"/>
          <a:stretch/>
        </p:blipFill>
        <p:spPr>
          <a:xfrm>
            <a:off x="9611963" y="161486"/>
            <a:ext cx="2332045" cy="140401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D611E4A-6627-6F82-2600-D579163783E6}"/>
              </a:ext>
            </a:extLst>
          </p:cNvPr>
          <p:cNvSpPr txBox="1"/>
          <p:nvPr/>
        </p:nvSpPr>
        <p:spPr>
          <a:xfrm>
            <a:off x="3482" y="1117723"/>
            <a:ext cx="92485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latin typeface="Century Gothic" panose="020B0502020202020204" pitchFamily="34" charset="0"/>
              </a:rPr>
              <a:t>Il plesso è composto da 3 sezioni omogenee per età che da settembre 2024 diventeranno eterogenee. Questa è la nostra giornata: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B9DE100-53DD-6034-DCEC-91594A52D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r="12858"/>
          <a:stretch/>
        </p:blipFill>
        <p:spPr>
          <a:xfrm>
            <a:off x="10147881" y="1647998"/>
            <a:ext cx="1909541" cy="16353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F03651-C0C2-451F-1CDD-79A486CE9F79}"/>
              </a:ext>
            </a:extLst>
          </p:cNvPr>
          <p:cNvSpPr txBox="1"/>
          <p:nvPr/>
        </p:nvSpPr>
        <p:spPr>
          <a:xfrm>
            <a:off x="9183757" y="3525078"/>
            <a:ext cx="2873665" cy="320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7243A67B-EF58-2E8B-A8F2-B94BE3627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186964"/>
              </p:ext>
            </p:extLst>
          </p:nvPr>
        </p:nvGraphicFramePr>
        <p:xfrm>
          <a:off x="7605232" y="3297987"/>
          <a:ext cx="4864975" cy="356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44129F-9750-4E21-1ACD-94A7D35A1036}"/>
              </a:ext>
            </a:extLst>
          </p:cNvPr>
          <p:cNvSpPr txBox="1"/>
          <p:nvPr/>
        </p:nvSpPr>
        <p:spPr>
          <a:xfrm>
            <a:off x="9611963" y="6308789"/>
            <a:ext cx="85151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000" b="1" dirty="0"/>
              <a:t>MUSICA PER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292638-6218-EBB1-5924-4288A854A66C}"/>
              </a:ext>
            </a:extLst>
          </p:cNvPr>
          <p:cNvSpPr txBox="1"/>
          <p:nvPr/>
        </p:nvSpPr>
        <p:spPr>
          <a:xfrm>
            <a:off x="8152256" y="492391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1000" b="1" dirty="0">
                <a:solidFill>
                  <a:schemeClr val="tx1"/>
                </a:solidFill>
              </a:rPr>
              <a:t>ACCOGLIENZA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7C48B6-3E19-EFEF-CD60-B9A77D149C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3993" y="140317"/>
            <a:ext cx="2394927" cy="9448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42D7C9-929E-51FE-65C6-0C44D89541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9876">
            <a:off x="302178" y="4597485"/>
            <a:ext cx="1517878" cy="20225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0696DA3-7B67-BA50-8459-073F8A10D9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65262">
            <a:off x="3799972" y="5804210"/>
            <a:ext cx="2394927" cy="8513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79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</TotalTime>
  <Words>195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 blu</dc:creator>
  <cp:lastModifiedBy>Valentina Calia</cp:lastModifiedBy>
  <cp:revision>13</cp:revision>
  <cp:lastPrinted>2023-11-28T12:15:48Z</cp:lastPrinted>
  <dcterms:created xsi:type="dcterms:W3CDTF">2023-11-28T12:10:37Z</dcterms:created>
  <dcterms:modified xsi:type="dcterms:W3CDTF">2023-11-30T20:22:44Z</dcterms:modified>
</cp:coreProperties>
</file>